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6" r:id="rId2"/>
    <p:sldId id="335" r:id="rId3"/>
    <p:sldId id="330" r:id="rId4"/>
    <p:sldId id="331" r:id="rId5"/>
    <p:sldId id="332" r:id="rId6"/>
    <p:sldId id="333" r:id="rId7"/>
    <p:sldId id="334" r:id="rId8"/>
    <p:sldId id="336" r:id="rId9"/>
    <p:sldId id="337" r:id="rId10"/>
    <p:sldId id="338" r:id="rId11"/>
    <p:sldId id="339" r:id="rId12"/>
    <p:sldId id="34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03" autoAdjust="0"/>
    <p:restoredTop sz="96433" autoAdjust="0"/>
  </p:normalViewPr>
  <p:slideViewPr>
    <p:cSldViewPr>
      <p:cViewPr>
        <p:scale>
          <a:sx n="110" d="100"/>
          <a:sy n="110" d="100"/>
        </p:scale>
        <p:origin x="102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379DE-A664-4CA1-90B4-43258B1F10A5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ACE7-9E48-40C2-9817-3B8D3A87E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ACE7-9E48-40C2-9817-3B8D3A87E8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1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78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86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1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ACE7-9E48-40C2-9817-3B8D3A87E8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2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8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43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4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7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67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1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2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3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5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54D1-31D5-41F4-A3CB-EED2C0FBFAA6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00" y="188639"/>
            <a:ext cx="12222924" cy="6682429"/>
          </a:xfrm>
          <a:prstGeom prst="rect">
            <a:avLst/>
          </a:prstGeom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 ВЕТРА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2259536" y="2843232"/>
            <a:ext cx="1790226" cy="779433"/>
            <a:chOff x="-1140157" y="7474624"/>
            <a:chExt cx="1790226" cy="779433"/>
          </a:xfrm>
        </p:grpSpPr>
        <p:sp>
          <p:nvSpPr>
            <p:cNvPr id="9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17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13,6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601758" y="710787"/>
            <a:ext cx="2974026" cy="3726325"/>
            <a:chOff x="9619879" y="2208403"/>
            <a:chExt cx="2974026" cy="3743622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9619879" y="2208403"/>
              <a:ext cx="2974026" cy="3743622"/>
              <a:chOff x="7765301" y="4457439"/>
              <a:chExt cx="2974026" cy="3743622"/>
            </a:xfrm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7765301" y="4457439"/>
                <a:ext cx="2974026" cy="3743622"/>
                <a:chOff x="6897578" y="4082211"/>
                <a:chExt cx="2644738" cy="2764039"/>
              </a:xfrm>
            </p:grpSpPr>
            <p:sp>
              <p:nvSpPr>
                <p:cNvPr id="9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" name="Группа 91"/>
                <p:cNvGrpSpPr/>
                <p:nvPr/>
              </p:nvGrpSpPr>
              <p:grpSpPr>
                <a:xfrm>
                  <a:off x="6897578" y="4082211"/>
                  <a:ext cx="2644738" cy="2764039"/>
                  <a:chOff x="9401428" y="1559479"/>
                  <a:chExt cx="3026400" cy="5253681"/>
                </a:xfrm>
              </p:grpSpPr>
              <p:grpSp>
                <p:nvGrpSpPr>
                  <p:cNvPr id="101" name="Группа 100"/>
                  <p:cNvGrpSpPr/>
                  <p:nvPr/>
                </p:nvGrpSpPr>
                <p:grpSpPr>
                  <a:xfrm>
                    <a:off x="9401428" y="1559479"/>
                    <a:ext cx="3026400" cy="5253681"/>
                    <a:chOff x="6759623" y="3727167"/>
                    <a:chExt cx="2464767" cy="3113013"/>
                  </a:xfrm>
                </p:grpSpPr>
                <p:sp>
                  <p:nvSpPr>
                    <p:cNvPr id="110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5547" y="5671087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2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9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Полилиния 129"/>
                    <p:cNvSpPr/>
                    <p:nvPr/>
                  </p:nvSpPr>
                  <p:spPr>
                    <a:xfrm>
                      <a:off x="6881233" y="5740396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1" name="Прямоугольник 130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3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33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27897" y="4656852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3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2" name="Скругленный прямоугольник 101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8" name="Прямоугольник 107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35606" y="5464351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94" name="TextBox 23"/>
                <p:cNvSpPr txBox="1"/>
                <p:nvPr/>
              </p:nvSpPr>
              <p:spPr>
                <a:xfrm>
                  <a:off x="7029503" y="547916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95" name="TextBox 23"/>
                <p:cNvSpPr txBox="1"/>
                <p:nvPr/>
              </p:nvSpPr>
              <p:spPr>
                <a:xfrm>
                  <a:off x="7041092" y="5647261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60885" y="5636800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35" y="5141222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324516" cy="169054"/>
            </a:xfrm>
            <a:prstGeom prst="rect">
              <a:avLst/>
            </a:prstGeom>
          </p:spPr>
        </p:pic>
      </p:grpSp>
      <p:grpSp>
        <p:nvGrpSpPr>
          <p:cNvPr id="171" name="Группа 170"/>
          <p:cNvGrpSpPr/>
          <p:nvPr/>
        </p:nvGrpSpPr>
        <p:grpSpPr>
          <a:xfrm>
            <a:off x="5052153" y="1529675"/>
            <a:ext cx="1790226" cy="779433"/>
            <a:chOff x="-1140157" y="7474624"/>
            <a:chExt cx="1790226" cy="779433"/>
          </a:xfrm>
        </p:grpSpPr>
        <p:sp>
          <p:nvSpPr>
            <p:cNvPr id="17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Волчанский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137/41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1286/8696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Скругленный прямоугольник 17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7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2732970" y="1233227"/>
            <a:ext cx="1790226" cy="779433"/>
            <a:chOff x="-1140157" y="7474624"/>
            <a:chExt cx="1790226" cy="779433"/>
          </a:xfrm>
        </p:grpSpPr>
        <p:sp>
          <p:nvSpPr>
            <p:cNvPr id="17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626/117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Скругленный прямоугольник 18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8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18,4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4" name="Группа 163"/>
          <p:cNvGrpSpPr/>
          <p:nvPr/>
        </p:nvGrpSpPr>
        <p:grpSpPr>
          <a:xfrm>
            <a:off x="6324547" y="2192407"/>
            <a:ext cx="1790226" cy="779433"/>
            <a:chOff x="-1140157" y="7474624"/>
            <a:chExt cx="1790226" cy="779433"/>
          </a:xfrm>
        </p:grpSpPr>
        <p:sp>
          <p:nvSpPr>
            <p:cNvPr id="165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Краснотурьинск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317/174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4585/60685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Скругленный прямоугольник 16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6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12,7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9" name="Группа 198"/>
          <p:cNvGrpSpPr/>
          <p:nvPr/>
        </p:nvGrpSpPr>
        <p:grpSpPr>
          <a:xfrm>
            <a:off x="2633207" y="2063799"/>
            <a:ext cx="1790226" cy="779433"/>
            <a:chOff x="-1140157" y="7474624"/>
            <a:chExt cx="1790226" cy="779433"/>
          </a:xfrm>
        </p:grpSpPr>
        <p:sp>
          <p:nvSpPr>
            <p:cNvPr id="200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Серовский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1295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/260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1231/101589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Скругленный прямоугольник 202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20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10,9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1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0085"/>
          <a:stretch/>
        </p:blipFill>
        <p:spPr>
          <a:xfrm>
            <a:off x="0" y="620688"/>
            <a:ext cx="12203570" cy="6237312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ОСАДКАМ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СЕРОВСКОГО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1727" y="2204145"/>
            <a:ext cx="2921469" cy="3743622"/>
            <a:chOff x="9619882" y="2208403"/>
            <a:chExt cx="2921469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82" y="2208403"/>
              <a:ext cx="2921469" cy="3743622"/>
              <a:chOff x="7765304" y="4457439"/>
              <a:chExt cx="2921469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4" y="4457439"/>
                <a:ext cx="2921469" cy="3743622"/>
                <a:chOff x="6897580" y="4082211"/>
                <a:chExt cx="2598000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80" y="4082211"/>
                  <a:ext cx="2598000" cy="2764039"/>
                  <a:chOff x="9401429" y="1559479"/>
                  <a:chExt cx="2972917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2972917" cy="5253681"/>
                    <a:chOff x="6759623" y="3727167"/>
                    <a:chExt cx="2421209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6330" y="5735621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5610" y="5791091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4339" y="4419990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26658" y="5349990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7006658" y="5377614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25891" y="5512220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82216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12419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69" y="4336635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142802" y="421145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</a:t>
            </a:r>
            <a:endParaRPr lang="ru-RU" altLang="ru-RU" sz="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4871864" y="2039819"/>
            <a:ext cx="1790226" cy="779433"/>
            <a:chOff x="-1140157" y="7474624"/>
            <a:chExt cx="1790226" cy="779433"/>
          </a:xfrm>
        </p:grpSpPr>
        <p:sp>
          <p:nvSpPr>
            <p:cNvPr id="44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Серовский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1295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/260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1231/101589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10,9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3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57" y="98970"/>
            <a:ext cx="12234700" cy="675903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17357" y="10805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ОСАДКАМ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КАРПИНСК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7" y="2208403"/>
            <a:ext cx="2937359" cy="3743622"/>
            <a:chOff x="9619877" y="2208403"/>
            <a:chExt cx="2937359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7" y="2208403"/>
              <a:ext cx="2937359" cy="3743622"/>
              <a:chOff x="7765299" y="4457439"/>
              <a:chExt cx="2937359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299" y="4457439"/>
                <a:ext cx="2937359" cy="3743622"/>
                <a:chOff x="6897577" y="4082211"/>
                <a:chExt cx="2612131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12131" cy="2764039"/>
                  <a:chOff x="9401429" y="1559479"/>
                  <a:chExt cx="2989088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2989088" cy="5253681"/>
                    <a:chOff x="6759623" y="3727167"/>
                    <a:chExt cx="2434379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94758" y="5740617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79875" y="5783684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97509" y="4426682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24635" y="5350772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7021052" y="5377693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32641" y="5507402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71821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835" y="4993583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24" y="4369743"/>
            <a:ext cx="374102" cy="29566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0142943" y="427906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</a:t>
            </a:r>
            <a:endParaRPr lang="ru-RU" altLang="ru-RU" sz="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4151784" y="3696400"/>
            <a:ext cx="1790226" cy="779433"/>
            <a:chOff x="-1140157" y="7474624"/>
            <a:chExt cx="1790226" cy="779433"/>
          </a:xfrm>
        </p:grpSpPr>
        <p:sp>
          <p:nvSpPr>
            <p:cNvPr id="5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7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13,6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9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320095"/>
            <a:ext cx="12225281" cy="6537905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ОСАДКАМ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 ГО  КРАСНОТУРЬИНСК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</a:t>
            </a:r>
            <a:endParaRPr lang="ru-RU" altLang="ru-RU" sz="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3431704" y="4226623"/>
            <a:ext cx="1790226" cy="779433"/>
            <a:chOff x="-1140157" y="7474624"/>
            <a:chExt cx="1790226" cy="779433"/>
          </a:xfrm>
        </p:grpSpPr>
        <p:sp>
          <p:nvSpPr>
            <p:cNvPr id="57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Краснотурьинск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317/174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4585/60685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62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12,7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4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4"/>
            <a:ext cx="12199224" cy="6851503"/>
          </a:xfrm>
          <a:prstGeom prst="rect">
            <a:avLst/>
          </a:prstGeom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ОСАДКАМ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2351584" y="2894901"/>
            <a:ext cx="1790226" cy="779433"/>
            <a:chOff x="-1140157" y="7474624"/>
            <a:chExt cx="1790226" cy="779433"/>
          </a:xfrm>
        </p:grpSpPr>
        <p:sp>
          <p:nvSpPr>
            <p:cNvPr id="9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17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13,6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601758" y="710787"/>
            <a:ext cx="2974026" cy="3726325"/>
            <a:chOff x="9619879" y="2208403"/>
            <a:chExt cx="2974026" cy="3743622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9619879" y="2208403"/>
              <a:ext cx="2974026" cy="3743622"/>
              <a:chOff x="7765301" y="4457439"/>
              <a:chExt cx="2974026" cy="3743622"/>
            </a:xfrm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7765301" y="4457439"/>
                <a:ext cx="2974026" cy="3743622"/>
                <a:chOff x="6897578" y="4082211"/>
                <a:chExt cx="2644738" cy="2764039"/>
              </a:xfrm>
            </p:grpSpPr>
            <p:sp>
              <p:nvSpPr>
                <p:cNvPr id="9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" name="Группа 91"/>
                <p:cNvGrpSpPr/>
                <p:nvPr/>
              </p:nvGrpSpPr>
              <p:grpSpPr>
                <a:xfrm>
                  <a:off x="6897578" y="4082211"/>
                  <a:ext cx="2644738" cy="2764039"/>
                  <a:chOff x="9401428" y="1559479"/>
                  <a:chExt cx="3026400" cy="5253681"/>
                </a:xfrm>
              </p:grpSpPr>
              <p:grpSp>
                <p:nvGrpSpPr>
                  <p:cNvPr id="101" name="Группа 100"/>
                  <p:cNvGrpSpPr/>
                  <p:nvPr/>
                </p:nvGrpSpPr>
                <p:grpSpPr>
                  <a:xfrm>
                    <a:off x="9401428" y="1559479"/>
                    <a:ext cx="3026400" cy="5253681"/>
                    <a:chOff x="6759623" y="3727167"/>
                    <a:chExt cx="2464767" cy="3113013"/>
                  </a:xfrm>
                </p:grpSpPr>
                <p:sp>
                  <p:nvSpPr>
                    <p:cNvPr id="110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5547" y="5671087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2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9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Полилиния 129"/>
                    <p:cNvSpPr/>
                    <p:nvPr/>
                  </p:nvSpPr>
                  <p:spPr>
                    <a:xfrm>
                      <a:off x="6881233" y="5740396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1" name="Прямоугольник 130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3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33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27897" y="4656852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3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2" name="Скругленный прямоугольник 101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8" name="Прямоугольник 107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35606" y="5464351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94" name="TextBox 23"/>
                <p:cNvSpPr txBox="1"/>
                <p:nvPr/>
              </p:nvSpPr>
              <p:spPr>
                <a:xfrm>
                  <a:off x="7029503" y="547916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95" name="TextBox 23"/>
                <p:cNvSpPr txBox="1"/>
                <p:nvPr/>
              </p:nvSpPr>
              <p:spPr>
                <a:xfrm>
                  <a:off x="7041092" y="5647261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60885" y="5636800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35" y="5141222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324516" cy="169054"/>
            </a:xfrm>
            <a:prstGeom prst="rect">
              <a:avLst/>
            </a:prstGeom>
          </p:spPr>
        </p:pic>
      </p:grpSp>
      <p:grpSp>
        <p:nvGrpSpPr>
          <p:cNvPr id="171" name="Группа 170"/>
          <p:cNvGrpSpPr/>
          <p:nvPr/>
        </p:nvGrpSpPr>
        <p:grpSpPr>
          <a:xfrm>
            <a:off x="5366645" y="1307952"/>
            <a:ext cx="1790226" cy="779433"/>
            <a:chOff x="-1140157" y="7474624"/>
            <a:chExt cx="1790226" cy="779433"/>
          </a:xfrm>
        </p:grpSpPr>
        <p:sp>
          <p:nvSpPr>
            <p:cNvPr id="17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Волчанский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137/41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1286/8696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Скругленный прямоугольник 17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7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2825018" y="1284896"/>
            <a:ext cx="1790226" cy="779433"/>
            <a:chOff x="-1140157" y="7474624"/>
            <a:chExt cx="1790226" cy="779433"/>
          </a:xfrm>
        </p:grpSpPr>
        <p:sp>
          <p:nvSpPr>
            <p:cNvPr id="17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626/117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Скругленный прямоугольник 18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8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18,4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4" name="Группа 163"/>
          <p:cNvGrpSpPr/>
          <p:nvPr/>
        </p:nvGrpSpPr>
        <p:grpSpPr>
          <a:xfrm>
            <a:off x="6639039" y="1970684"/>
            <a:ext cx="1790226" cy="779433"/>
            <a:chOff x="-1140157" y="7474624"/>
            <a:chExt cx="1790226" cy="779433"/>
          </a:xfrm>
        </p:grpSpPr>
        <p:sp>
          <p:nvSpPr>
            <p:cNvPr id="165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Краснотурьинск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317/174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4585/60685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Скругленный прямоугольник 16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6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12,7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9" name="Группа 198"/>
          <p:cNvGrpSpPr/>
          <p:nvPr/>
        </p:nvGrpSpPr>
        <p:grpSpPr>
          <a:xfrm>
            <a:off x="2725255" y="2115468"/>
            <a:ext cx="1790226" cy="779433"/>
            <a:chOff x="-1140157" y="7474624"/>
            <a:chExt cx="1790226" cy="779433"/>
          </a:xfrm>
        </p:grpSpPr>
        <p:sp>
          <p:nvSpPr>
            <p:cNvPr id="200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Серовский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1295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/260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1231/101589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Скругленный прямоугольник 202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20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10,9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6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74"/>
            <a:ext cx="12182066" cy="655177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ВОЛЧАНСКОГО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23701" y="2195014"/>
            <a:ext cx="2977428" cy="3743622"/>
            <a:chOff x="9619881" y="2208403"/>
            <a:chExt cx="2977428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81" y="2208403"/>
              <a:ext cx="2977428" cy="3743622"/>
              <a:chOff x="7765303" y="4457439"/>
              <a:chExt cx="2977428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3" y="4457439"/>
                <a:ext cx="2977428" cy="3743622"/>
                <a:chOff x="6897579" y="4082211"/>
                <a:chExt cx="2647763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9" y="4082211"/>
                  <a:ext cx="2647763" cy="2764039"/>
                  <a:chOff x="9401427" y="1559479"/>
                  <a:chExt cx="3029861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7" y="1559479"/>
                    <a:ext cx="3029861" cy="5253681"/>
                    <a:chOff x="6759623" y="3727167"/>
                    <a:chExt cx="2467586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19978" y="5748597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81008" y="5805177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30716" y="4457276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1676" y="5972921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8721" y="538860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7012838" y="5396181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26848" y="5564336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76697" y="5547292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5205" y="5022064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10" y="4404245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142943" y="427906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</a:t>
            </a:r>
            <a:endParaRPr lang="ru-RU" altLang="ru-RU" sz="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4079776" y="2435153"/>
            <a:ext cx="1790226" cy="779433"/>
            <a:chOff x="-1140157" y="7474624"/>
            <a:chExt cx="1790226" cy="779433"/>
          </a:xfrm>
        </p:grpSpPr>
        <p:sp>
          <p:nvSpPr>
            <p:cNvPr id="43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Волчанский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137/41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1286/8696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0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8" y="260647"/>
            <a:ext cx="12222494" cy="6587281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СЕВЕРОУРАЛЬСКОГО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01759" y="2268915"/>
            <a:ext cx="2977428" cy="3743622"/>
            <a:chOff x="9619881" y="2208403"/>
            <a:chExt cx="2977428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81" y="2208403"/>
              <a:ext cx="2977428" cy="3743622"/>
              <a:chOff x="7765303" y="4457439"/>
              <a:chExt cx="2977428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3" y="4457439"/>
                <a:ext cx="2977428" cy="3743622"/>
                <a:chOff x="6897579" y="4082211"/>
                <a:chExt cx="2647763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9" y="4082211"/>
                  <a:ext cx="2647763" cy="2764039"/>
                  <a:chOff x="9401427" y="1559479"/>
                  <a:chExt cx="3029861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7" y="1559479"/>
                    <a:ext cx="3029861" cy="5253681"/>
                    <a:chOff x="6759623" y="3727167"/>
                    <a:chExt cx="2467586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4418" y="5727395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81576" y="579004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30716" y="4413831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31539" y="533036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7194" y="537671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08783" y="551499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900" y="5489544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058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12" y="4404086"/>
            <a:ext cx="374102" cy="29566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0142943" y="427906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</a:t>
            </a:r>
            <a:endParaRPr lang="ru-RU" altLang="ru-RU" sz="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4583832" y="2127752"/>
            <a:ext cx="1790226" cy="779433"/>
            <a:chOff x="-1140157" y="7474624"/>
            <a:chExt cx="1790226" cy="779433"/>
          </a:xfrm>
        </p:grpSpPr>
        <p:sp>
          <p:nvSpPr>
            <p:cNvPr id="54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626/117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Скругленный прямоугольник 56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8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18,4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9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1820"/>
          <a:stretch/>
        </p:blipFill>
        <p:spPr>
          <a:xfrm>
            <a:off x="-1" y="692696"/>
            <a:ext cx="12196235" cy="6171956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СЕРОВСКОГО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1727" y="2204145"/>
            <a:ext cx="2921469" cy="3743622"/>
            <a:chOff x="9619882" y="2208403"/>
            <a:chExt cx="2921469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82" y="2208403"/>
              <a:ext cx="2921469" cy="3743622"/>
              <a:chOff x="7765304" y="4457439"/>
              <a:chExt cx="2921469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4" y="4457439"/>
                <a:ext cx="2921469" cy="3743622"/>
                <a:chOff x="6897580" y="4082211"/>
                <a:chExt cx="2598000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80" y="4082211"/>
                  <a:ext cx="2598000" cy="2764039"/>
                  <a:chOff x="9401429" y="1559479"/>
                  <a:chExt cx="2972917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2972917" cy="5253681"/>
                    <a:chOff x="6759623" y="3727167"/>
                    <a:chExt cx="2421209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6330" y="5735621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5610" y="5791091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4339" y="4419990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26658" y="5349990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7006658" y="5377614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25891" y="5512220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82216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12419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69" y="4336635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142802" y="421145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</a:t>
            </a:r>
            <a:endParaRPr lang="ru-RU" altLang="ru-RU" sz="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5087888" y="2494967"/>
            <a:ext cx="1790226" cy="779433"/>
            <a:chOff x="-1140157" y="7474624"/>
            <a:chExt cx="1790226" cy="779433"/>
          </a:xfrm>
        </p:grpSpPr>
        <p:sp>
          <p:nvSpPr>
            <p:cNvPr id="44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Серовский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1295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/260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1231/101589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10,9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1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1128"/>
          <a:stretch/>
        </p:blipFill>
        <p:spPr>
          <a:xfrm>
            <a:off x="-1" y="692696"/>
            <a:ext cx="12217343" cy="6165304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КАРПИНСК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7" y="2208403"/>
            <a:ext cx="2937359" cy="3743622"/>
            <a:chOff x="9619877" y="2208403"/>
            <a:chExt cx="2937359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7" y="2208403"/>
              <a:ext cx="2937359" cy="3743622"/>
              <a:chOff x="7765299" y="4457439"/>
              <a:chExt cx="2937359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299" y="4457439"/>
                <a:ext cx="2937359" cy="3743622"/>
                <a:chOff x="6897577" y="4082211"/>
                <a:chExt cx="2612131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12131" cy="2764039"/>
                  <a:chOff x="9401429" y="1559479"/>
                  <a:chExt cx="2989088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2989088" cy="5253681"/>
                    <a:chOff x="6759623" y="3727167"/>
                    <a:chExt cx="2434379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94758" y="5740617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79875" y="5783684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97509" y="4426682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24635" y="5350772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7021052" y="5377693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32641" y="5507402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71821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835" y="4993583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24" y="4369743"/>
            <a:ext cx="374102" cy="29566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0142943" y="427906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</a:t>
            </a:r>
            <a:endParaRPr lang="ru-RU" altLang="ru-RU" sz="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4871864" y="2553313"/>
            <a:ext cx="1790226" cy="779433"/>
            <a:chOff x="-1140157" y="7474624"/>
            <a:chExt cx="1790226" cy="779433"/>
          </a:xfrm>
        </p:grpSpPr>
        <p:sp>
          <p:nvSpPr>
            <p:cNvPr id="5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7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13,6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8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0432"/>
          <a:stretch/>
        </p:blipFill>
        <p:spPr>
          <a:xfrm>
            <a:off x="-7938" y="692696"/>
            <a:ext cx="12221487" cy="6165304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 ГО  КРАСНОТУРЬИНСК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</a:t>
            </a:r>
            <a:endParaRPr lang="ru-RU" altLang="ru-RU" sz="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3431704" y="4226623"/>
            <a:ext cx="1790226" cy="779433"/>
            <a:chOff x="-1140157" y="7474624"/>
            <a:chExt cx="1790226" cy="779433"/>
          </a:xfrm>
        </p:grpSpPr>
        <p:sp>
          <p:nvSpPr>
            <p:cNvPr id="57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Краснотурьинск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317/174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4585/60685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62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12,7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1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408"/>
            <a:ext cx="12218366" cy="6687592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ОСАДКАМ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ВОЛЧАНСКОГО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23701" y="2195014"/>
            <a:ext cx="2977428" cy="3743622"/>
            <a:chOff x="9619881" y="2208403"/>
            <a:chExt cx="2977428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81" y="2208403"/>
              <a:ext cx="2977428" cy="3743622"/>
              <a:chOff x="7765303" y="4457439"/>
              <a:chExt cx="2977428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3" y="4457439"/>
                <a:ext cx="2977428" cy="3743622"/>
                <a:chOff x="6897579" y="4082211"/>
                <a:chExt cx="2647763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9" y="4082211"/>
                  <a:ext cx="2647763" cy="2764039"/>
                  <a:chOff x="9401427" y="1559479"/>
                  <a:chExt cx="3029861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7" y="1559479"/>
                    <a:ext cx="3029861" cy="5253681"/>
                    <a:chOff x="6759623" y="3727167"/>
                    <a:chExt cx="2467586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19978" y="5748597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81008" y="5805177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30716" y="4457276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1676" y="5972921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8721" y="538860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7012838" y="5396181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26848" y="5564336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76697" y="5547292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5205" y="5022064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10" y="4404245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142943" y="427906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</a:t>
            </a:r>
            <a:endParaRPr lang="ru-RU" altLang="ru-RU" sz="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2150368" y="1577729"/>
            <a:ext cx="1790226" cy="779433"/>
            <a:chOff x="-1140157" y="7474624"/>
            <a:chExt cx="1790226" cy="779433"/>
          </a:xfrm>
        </p:grpSpPr>
        <p:sp>
          <p:nvSpPr>
            <p:cNvPr id="43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Волчанский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137/41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1286/8696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8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49" y="188640"/>
            <a:ext cx="12224324" cy="666936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ОСАДКАМ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СЕВЕРОУРАЛЬСКОГО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01759" y="2268915"/>
            <a:ext cx="2977428" cy="3743622"/>
            <a:chOff x="9619881" y="2208403"/>
            <a:chExt cx="2977428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81" y="2208403"/>
              <a:ext cx="2977428" cy="3743622"/>
              <a:chOff x="7765303" y="4457439"/>
              <a:chExt cx="2977428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3" y="4457439"/>
                <a:ext cx="2977428" cy="3743622"/>
                <a:chOff x="6897579" y="4082211"/>
                <a:chExt cx="2647763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9" y="4082211"/>
                  <a:ext cx="2647763" cy="2764039"/>
                  <a:chOff x="9401427" y="1559479"/>
                  <a:chExt cx="3029861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7" y="1559479"/>
                    <a:ext cx="3029861" cy="5253681"/>
                    <a:chOff x="6759623" y="3727167"/>
                    <a:chExt cx="2467586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4418" y="5727395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81576" y="579004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30716" y="4413831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31539" y="533036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7194" y="537671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08783" y="551499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900" y="5489544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058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12" y="4404086"/>
            <a:ext cx="374102" cy="29566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0142943" y="427906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Свердловской области</a:t>
            </a:r>
            <a:endParaRPr lang="ru-RU" altLang="ru-RU" sz="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Бахметова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3892092" y="2988087"/>
            <a:ext cx="1790226" cy="779433"/>
            <a:chOff x="-1140157" y="7474624"/>
            <a:chExt cx="1790226" cy="779433"/>
          </a:xfrm>
        </p:grpSpPr>
        <p:sp>
          <p:nvSpPr>
            <p:cNvPr id="5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626/117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7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18,4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2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1352</Words>
  <Application>Microsoft Office PowerPoint</Application>
  <PresentationFormat>Широкоэкранный</PresentationFormat>
  <Paragraphs>440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ГИС</dc:creator>
  <cp:lastModifiedBy>Микулич Анастасия Константиновна</cp:lastModifiedBy>
  <cp:revision>414</cp:revision>
  <dcterms:created xsi:type="dcterms:W3CDTF">2022-03-05T11:09:38Z</dcterms:created>
  <dcterms:modified xsi:type="dcterms:W3CDTF">2023-07-09T08:27:01Z</dcterms:modified>
</cp:coreProperties>
</file>