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7" r:id="rId5"/>
    <p:sldId id="259" r:id="rId6"/>
    <p:sldId id="261" r:id="rId7"/>
    <p:sldId id="260" r:id="rId8"/>
    <p:sldId id="268" r:id="rId9"/>
    <p:sldId id="262" r:id="rId10"/>
    <p:sldId id="263" r:id="rId11"/>
    <p:sldId id="269" r:id="rId12"/>
    <p:sldId id="264" r:id="rId13"/>
    <p:sldId id="265" r:id="rId14"/>
    <p:sldId id="270" r:id="rId15"/>
    <p:sldId id="271" r:id="rId16"/>
  </p:sldIdLst>
  <p:sldSz cx="12192000" cy="6858000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118" d="100"/>
          <a:sy n="118" d="100"/>
        </p:scale>
        <p:origin x="-31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EFB0-DAAF-4A50-84E5-7B9CAA86C17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CC4-D4F9-4E26-9970-45724C2E9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2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EFB0-DAAF-4A50-84E5-7B9CAA86C17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CC4-D4F9-4E26-9970-45724C2E9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0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EFB0-DAAF-4A50-84E5-7B9CAA86C17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CC4-D4F9-4E26-9970-45724C2E9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EFB0-DAAF-4A50-84E5-7B9CAA86C17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CC4-D4F9-4E26-9970-45724C2E9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44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EFB0-DAAF-4A50-84E5-7B9CAA86C17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CC4-D4F9-4E26-9970-45724C2E9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79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EFB0-DAAF-4A50-84E5-7B9CAA86C17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CC4-D4F9-4E26-9970-45724C2E9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7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EFB0-DAAF-4A50-84E5-7B9CAA86C17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CC4-D4F9-4E26-9970-45724C2E9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6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EFB0-DAAF-4A50-84E5-7B9CAA86C17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CC4-D4F9-4E26-9970-45724C2E9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30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EFB0-DAAF-4A50-84E5-7B9CAA86C17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CC4-D4F9-4E26-9970-45724C2E9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5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EFB0-DAAF-4A50-84E5-7B9CAA86C17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CC4-D4F9-4E26-9970-45724C2E9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82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EFB0-DAAF-4A50-84E5-7B9CAA86C17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CC4-D4F9-4E26-9970-45724C2E9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2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2EFB0-DAAF-4A50-84E5-7B9CAA86C17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ACC4-D4F9-4E26-9970-45724C2E9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5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9763" y="297934"/>
            <a:ext cx="4323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умерли в огне!!!</a:t>
            </a:r>
            <a:endParaRPr lang="ru-RU" sz="3200" dirty="0"/>
          </a:p>
        </p:txBody>
      </p:sp>
      <p:pic>
        <p:nvPicPr>
          <p:cNvPr id="2050" name="Picture 2" descr="https://static.themoscowtimes.com/image/1360/cc/0ba15ff775594113908d8490a996d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27" y="1151315"/>
            <a:ext cx="9846314" cy="55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75156"/>
      </p:ext>
    </p:ext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epstatic.it/content/nazionale/img/2013/11/28/140532643-fd5975aa-062e-4fd8-a6ca-e37f253ad8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17500"/>
            <a:ext cx="5343525" cy="355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.tyt.by/n/reuters/07/6/rtx3lurx_kaliforniya_pozhary_dekabr_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4" y="2755900"/>
            <a:ext cx="5699125" cy="367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6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7200" y="41463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надежды, веры нет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правду – там где взятки!!!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55" y="1484417"/>
            <a:ext cx="3462646" cy="50406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81147" y="4097107"/>
            <a:ext cx="5824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Беды всей страны большой –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малютки гадкой!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287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5035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на страже всех ЗАКОНОВ!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Враг всех взяток и хапуг!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Прокурор наш – всем известный!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всех честных – лучший друг!</a:t>
            </a:r>
          </a:p>
        </p:txBody>
      </p:sp>
      <p:pic>
        <p:nvPicPr>
          <p:cNvPr id="5124" name="Picture 4" descr="https://avatars.mds.yandex.net/get-zen_doc/127510/pub_5a55bca848267718467192c7_5a55bcac3dceb78f4aa17ebc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7" y="2459579"/>
            <a:ext cx="6461125" cy="430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1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" y="1171664"/>
            <a:ext cx="2740357" cy="5016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2243913"/>
            <a:ext cx="3581400" cy="39442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6970" y="2125580"/>
            <a:ext cx="501060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Верь, малыш, в прокуратуру!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Честным будь!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 стране!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плохим коррупционерам –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объявим бой везде!</a:t>
            </a:r>
          </a:p>
        </p:txBody>
      </p:sp>
    </p:spTree>
    <p:extLst>
      <p:ext uri="{BB962C8B-B14F-4D97-AF65-F5344CB8AC3E}">
        <p14:creationId xmlns:p14="http://schemas.microsoft.com/office/powerpoint/2010/main" val="4979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44" y="0"/>
            <a:ext cx="8648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08010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837513"/>
            <a:ext cx="3581400" cy="39442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10300" y="473670"/>
            <a:ext cx="566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Кроха сын к отцу пришел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спросила кроха: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коррупции хорошо и что в коррупции плохо?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0" y="4735205"/>
            <a:ext cx="4229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Отвечал ему отец: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Слушайте ребятки!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законом злейший враг –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ВЗЯТКИ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43" y="503535"/>
            <a:ext cx="2740357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5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2600" y="17453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коррупции всегда 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ВЗЯТКА –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ЕДА!!!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1661131"/>
            <a:ext cx="7429500" cy="50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26923"/>
      </p:ext>
    </p:extLst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614867"/>
            <a:ext cx="7632700" cy="57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62934"/>
      </p:ext>
    </p:extLst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9100" y="63173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закон – не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едь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коль пьян!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опасен тут и там!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21971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21693"/>
      </p:ext>
    </p:extLst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td1.mycdn.me/image?id=771552458360&amp;t=20&amp;plc=WEB&amp;tkn=*3bqtT9_GYNFrbbmiQvj6xSwO06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347662"/>
            <a:ext cx="9525000" cy="60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5292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9220"/>
            <a:ext cx="11736779" cy="664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13583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orod48.ru/upload/resize_cache/iblock/b14/800_450_1/b14b9c187c0b16d489e55a451387c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30200"/>
            <a:ext cx="5870223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2539999"/>
            <a:ext cx="55245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83749"/>
      </p:ext>
    </p:extLst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1034" y="348734"/>
            <a:ext cx="5169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закон построек для…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63" y="1346200"/>
            <a:ext cx="3413841" cy="5073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84018" y="3099395"/>
            <a:ext cx="414966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Взятку дал...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беда –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нарушив все…</a:t>
            </a:r>
          </a:p>
        </p:txBody>
      </p:sp>
    </p:spTree>
    <p:extLst>
      <p:ext uri="{BB962C8B-B14F-4D97-AF65-F5344CB8AC3E}">
        <p14:creationId xmlns:p14="http://schemas.microsoft.com/office/powerpoint/2010/main" val="1181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  <p:bldP spid="5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122</Words>
  <Application>Microsoft Office PowerPoint</Application>
  <PresentationFormat>Произвольный</PresentationFormat>
  <Paragraphs>26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  <vt:variant>
        <vt:lpstr>Произвольные показы</vt:lpstr>
      </vt:variant>
      <vt:variant>
        <vt:i4>1</vt:i4>
      </vt:variant>
    </vt:vector>
  </HeadingPairs>
  <TitlesOfParts>
    <vt:vector size="17" baseType="lpstr">
      <vt:lpstr>Тема Office</vt:lpstr>
      <vt:lpstr>Коррупция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Кроха сын к отцу пришел И спросила кроха:  “Что в коррупции хорошо и что в коррупции плохо?”</dc:title>
  <dc:creator>Пользователь Windows</dc:creator>
  <cp:lastModifiedBy>Североуральский ЦЗ</cp:lastModifiedBy>
  <cp:revision>23</cp:revision>
  <dcterms:created xsi:type="dcterms:W3CDTF">2019-06-11T08:19:40Z</dcterms:created>
  <dcterms:modified xsi:type="dcterms:W3CDTF">2019-06-13T03:10:52Z</dcterms:modified>
</cp:coreProperties>
</file>